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M Sans Semi Bold"/>
      <p:regular r:id="rId14"/>
    </p:embeddedFon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Inter Medium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Predicting Customer Booking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Using machine learning to identify high-intent customers and optimize conversion strategies in airline commerce.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10924461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Business Challenge: Converting Flight Searches into Bookings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7338" y="1327309"/>
            <a:ext cx="5804178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supervised learning model was developed using 50,000 historical records of flight search and booking data to predict customer conversion likelihood.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7338" y="2316361"/>
            <a:ext cx="5804178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dataset revealed a significant class imbalance-only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15% of customers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who searched actually completed a booking, presenting both a challenge and an opportunity for targeted intervention.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522" y="1366361"/>
            <a:ext cx="7188041" cy="71880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769739"/>
            <a:ext cx="9657159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Engineering: Turning Data into Insights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756642" y="1742599"/>
            <a:ext cx="6450449" cy="211014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972741" y="1958697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096" y="2136934"/>
            <a:ext cx="291822" cy="2918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2741" y="2823329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Intelligence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2741" y="3290768"/>
            <a:ext cx="601825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Origin-destination parsing and route popularity metrics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190" y="1742599"/>
            <a:ext cx="6450568" cy="211014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39288" y="1958697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7644" y="2136934"/>
            <a:ext cx="291822" cy="2918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9288" y="2823329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Behavioral Patterns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39288" y="3290768"/>
            <a:ext cx="601837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Purchase lead time, length of stay, and flight duration bins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6642" y="4068842"/>
            <a:ext cx="6450449" cy="2456021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72741" y="4284940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096" y="4463177"/>
            <a:ext cx="291822" cy="2918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2741" y="5149572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Timing Factors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72741" y="5617012"/>
            <a:ext cx="601825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Flight daypart analysis and time-based preferences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190" y="4068842"/>
            <a:ext cx="6450568" cy="2456021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39288" y="4284940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7644" y="4463177"/>
            <a:ext cx="291822" cy="2918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9288" y="5149572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Purchase Signals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39288" y="5617012"/>
            <a:ext cx="6018371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Trip type interactions, sales channel, and ancillary add-ons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56642" y="6767989"/>
            <a:ext cx="131171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Light but explainable feature engineering strengthened predictive power while maintaining model interpretability for business stakeholders.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39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Performance: Strong Results with Real Business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0.79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ROC-AUC Score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9153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Test set performance indicating strong discriminative 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0.39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PR-AUC Score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9153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Precision-recall performance on imbalanced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43.8%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 Decile Precision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9153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Booking rate among highest-scored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2.9x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Conversion Uplift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9153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Improvement over 15% baseline booking rate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353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RandomForest classifier (300 estimators, class-balanced weighting) was trained with stratified 80/20 split and validated using 3-fold cross-validation, ensuring robust and generalizable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919"/>
            <a:ext cx="73382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Drivers of Booking Propensity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68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Feature importance analysis revealed five critical factors that drive customer booking decisions: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Purchase Lead Time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Early planners show significantly higher conversion rates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Longer trip durations correlate with booking completion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15928"/>
            <a:ext cx="3049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Flight Hour Preference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Time-of-day preferences signal purchase intent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58403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7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Booking Origin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24875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Geographic patterns indicate market-specific behaviors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58403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7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Route Popularity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24875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Demand concentration on key routes drives conversions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9363"/>
            <a:ext cx="13055918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Business Recommendations: Maximize ROI Through Precision Targeting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87241" y="2193846"/>
            <a:ext cx="4201954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7721" y="2224326"/>
            <a:ext cx="4140994" cy="67484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2719507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42630" y="312408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 the Top 10%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42630" y="3610451"/>
            <a:ext cx="3691176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Focus marketing efforts on customers in the highest-scoring decile, where precision reaches 43.8% nearly 3× the baseline conversion rate.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104" y="2193846"/>
            <a:ext cx="4202073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4584" y="2224326"/>
            <a:ext cx="4141113" cy="67484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7146369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69493" y="3124081"/>
            <a:ext cx="295001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Optimize Channel Mix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69493" y="3610451"/>
            <a:ext cx="3691295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Deploy low-cost digital channels (email, push notifications, retargeting ads) to engage high-intent customers efficiently and reduce acquisition costs.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1086" y="2193846"/>
            <a:ext cx="4201954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1566" y="2224326"/>
            <a:ext cx="4140994" cy="67484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11573351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6475" y="312408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Monitor and Retrain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6475" y="3610451"/>
            <a:ext cx="3691176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continuous monitoring for data drift and schedule periodic model retraining to sustain performance as travel patterns evolve.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87241" y="5917883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These strategies offer a clear path to improving conversion rates while reducing marketing spend through data-driven customer segmentation.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87241" y="6890504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By deploying this model, British Airways can capture high-value bookings more effectively, improving conversion rates while optimizing marketing spend.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201" y="368618"/>
            <a:ext cx="3058597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Results Overview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67201" y="755690"/>
            <a:ext cx="485644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Precision-Recall, ROC, Feature Importances &amp; Top-K Metrics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01" y="1314569"/>
            <a:ext cx="3129915" cy="259937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30" y="1314569"/>
            <a:ext cx="3115151" cy="25871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67130" y="4051816"/>
            <a:ext cx="5703570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" y="4685705"/>
            <a:ext cx="3634264" cy="2407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48681" y="4655701"/>
            <a:ext cx="472201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467201" y="7443788"/>
            <a:ext cx="3337560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2025-10-20T00:46:10Z</dcterms:created>
  <dcterms:modified xsi:type="dcterms:W3CDTF">2025-10-20T00:46:10Z</dcterms:modified>
</cp:coreProperties>
</file>